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9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649" r:id="rId53"/>
    <p:sldId id="471" r:id="rId54"/>
    <p:sldId id="509" r:id="rId55"/>
    <p:sldId id="510" r:id="rId56"/>
    <p:sldId id="474" r:id="rId57"/>
    <p:sldId id="648" r:id="rId58"/>
    <p:sldId id="532" r:id="rId59"/>
    <p:sldId id="533" r:id="rId60"/>
    <p:sldId id="651" r:id="rId61"/>
    <p:sldId id="652" r:id="rId62"/>
    <p:sldId id="487" r:id="rId63"/>
    <p:sldId id="594" r:id="rId64"/>
    <p:sldId id="599" r:id="rId65"/>
    <p:sldId id="596" r:id="rId66"/>
    <p:sldId id="653" r:id="rId67"/>
    <p:sldId id="598" r:id="rId68"/>
    <p:sldId id="541" r:id="rId69"/>
    <p:sldId id="536" r:id="rId70"/>
    <p:sldId id="550" r:id="rId71"/>
    <p:sldId id="639" r:id="rId72"/>
    <p:sldId id="615" r:id="rId73"/>
    <p:sldId id="616" r:id="rId74"/>
    <p:sldId id="617" r:id="rId75"/>
    <p:sldId id="619" r:id="rId76"/>
    <p:sldId id="618" r:id="rId77"/>
    <p:sldId id="320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649"/>
            <p14:sldId id="471"/>
            <p14:sldId id="509"/>
            <p14:sldId id="510"/>
            <p14:sldId id="474"/>
            <p14:sldId id="648"/>
            <p14:sldId id="532"/>
            <p14:sldId id="533"/>
            <p14:sldId id="651"/>
            <p14:sldId id="652"/>
            <p14:sldId id="487"/>
            <p14:sldId id="594"/>
            <p14:sldId id="599"/>
            <p14:sldId id="596"/>
            <p14:sldId id="653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5" Type="http://schemas.openxmlformats.org/officeDocument/2006/relationships/image" Target="../media/image111.wmf"/><Relationship Id="rId4" Type="http://schemas.openxmlformats.org/officeDocument/2006/relationships/image" Target="../media/image1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Relationship Id="rId5" Type="http://schemas.openxmlformats.org/officeDocument/2006/relationships/image" Target="../media/image153.wmf"/><Relationship Id="rId4" Type="http://schemas.openxmlformats.org/officeDocument/2006/relationships/image" Target="../media/image15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7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wmf"/><Relationship Id="rId11" Type="http://schemas.openxmlformats.org/officeDocument/2006/relationships/image" Target="../media/image66.wmf"/><Relationship Id="rId5" Type="http://schemas.openxmlformats.org/officeDocument/2006/relationships/oleObject" Target="../embeddings/oleObject38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oleObject" Target="../embeddings/oleObject4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2.png"/><Relationship Id="rId9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chart" Target="../charts/chart1.xml"/><Relationship Id="rId4" Type="http://schemas.openxmlformats.org/officeDocument/2006/relationships/image" Target="../media/image7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4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chart" Target="../charts/chart3.xml"/><Relationship Id="rId4" Type="http://schemas.openxmlformats.org/officeDocument/2006/relationships/image" Target="../media/image77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4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5" Type="http://schemas.openxmlformats.org/officeDocument/2006/relationships/chart" Target="../charts/chart6.xml"/><Relationship Id="rId4" Type="http://schemas.openxmlformats.org/officeDocument/2006/relationships/image" Target="../media/image77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chart" Target="../charts/chart7.x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4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chart" Target="../charts/chart8.x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50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110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7.wmf"/><Relationship Id="rId12" Type="http://schemas.openxmlformats.org/officeDocument/2006/relationships/oleObject" Target="../embeddings/oleObject5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109.wmf"/><Relationship Id="rId5" Type="http://schemas.openxmlformats.org/officeDocument/2006/relationships/image" Target="../media/image113.emf"/><Relationship Id="rId15" Type="http://schemas.openxmlformats.org/officeDocument/2006/relationships/image" Target="../media/image111.wmf"/><Relationship Id="rId10" Type="http://schemas.openxmlformats.org/officeDocument/2006/relationships/oleObject" Target="../embeddings/oleObject53.bin"/><Relationship Id="rId4" Type="http://schemas.openxmlformats.org/officeDocument/2006/relationships/image" Target="../media/image112.emf"/><Relationship Id="rId9" Type="http://schemas.openxmlformats.org/officeDocument/2006/relationships/image" Target="../media/image108.wmf"/><Relationship Id="rId14" Type="http://schemas.openxmlformats.org/officeDocument/2006/relationships/oleObject" Target="../embeddings/oleObject5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60.bin"/><Relationship Id="rId3" Type="http://schemas.openxmlformats.org/officeDocument/2006/relationships/image" Target="../media/image112.emf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11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109.wmf"/><Relationship Id="rId4" Type="http://schemas.openxmlformats.org/officeDocument/2006/relationships/image" Target="../media/image113.e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11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oleObject" Target="../embeddings/oleObject65.bin"/><Relationship Id="rId3" Type="http://schemas.openxmlformats.org/officeDocument/2006/relationships/image" Target="../media/image118.emf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16.wmf"/><Relationship Id="rId4" Type="http://schemas.openxmlformats.org/officeDocument/2006/relationships/image" Target="../media/image119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11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70.bin"/><Relationship Id="rId3" Type="http://schemas.openxmlformats.org/officeDocument/2006/relationships/image" Target="../media/image124.emf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2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111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23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1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13" Type="http://schemas.openxmlformats.org/officeDocument/2006/relationships/image" Target="../media/image154.e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53.wmf"/><Relationship Id="rId17" Type="http://schemas.openxmlformats.org/officeDocument/2006/relationships/image" Target="../media/image158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57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0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image" Target="../media/image156.emf"/><Relationship Id="rId10" Type="http://schemas.openxmlformats.org/officeDocument/2006/relationships/image" Target="../media/image152.wmf"/><Relationship Id="rId4" Type="http://schemas.openxmlformats.org/officeDocument/2006/relationships/image" Target="../media/image149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55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79.bin"/><Relationship Id="rId11" Type="http://schemas.openxmlformats.org/officeDocument/2006/relationships/oleObject" Target="../embeddings/oleObject82.bin"/><Relationship Id="rId5" Type="http://schemas.openxmlformats.org/officeDocument/2006/relationships/image" Target="../media/image14.w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78.bin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7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7.bin"/><Relationship Id="rId5" Type="http://schemas.openxmlformats.org/officeDocument/2006/relationships/image" Target="../media/image14.w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83.bin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0375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1756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 smtClean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10901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5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0773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6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31133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7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115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8802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1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2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3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0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1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2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3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6533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2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3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5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61" grpId="0" animBg="1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8878" y="157921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491058" y="2856163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3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4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 smtClean="0"/>
              <a:t>Slope </a:t>
            </a:r>
            <a:r>
              <a:rPr lang="en-US" altLang="zh-TW" dirty="0" smtClean="0">
                <a:solidFill>
                  <a:schemeClr val="accent2"/>
                </a:solidFill>
              </a:rPr>
              <a:t>Large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Slope </a:t>
            </a:r>
            <a:r>
              <a:rPr lang="en-US" altLang="zh-TW" sz="44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8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70745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9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4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8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9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0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1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2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9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Top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452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3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 smtClean="0"/>
              <a:t>Bottom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9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 smtClean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8" grpId="0" animBg="1"/>
      <p:bldP spid="17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</a:t>
            </a:r>
            <a:r>
              <a:rPr lang="en-US" altLang="zh-TW" dirty="0" smtClean="0"/>
              <a:t>More </a:t>
            </a:r>
            <a:r>
              <a:rPr lang="en-US" altLang="zh-TW" dirty="0"/>
              <a:t>Than </a:t>
            </a:r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Total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5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8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</a:t>
            </a:r>
            <a:r>
              <a:rPr lang="en-US" altLang="zh-TW" dirty="0" smtClean="0"/>
              <a:t>10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6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Tradition Increase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476445"/>
            <a:ext cx="1548000" cy="2772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5"/>
            <a:ext cx="6095238" cy="45714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36197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254390"/>
            <a:ext cx="610653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254390"/>
            <a:ext cx="666000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Different Stories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0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" y="173316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9280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65844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3712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5844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39040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37120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128494" y="5245636"/>
            <a:ext cx="33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14604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146044" y="5239354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412237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122379" y="1754654"/>
            <a:ext cx="4066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447696"/>
              </p:ext>
            </p:extLst>
          </p:nvPr>
        </p:nvGraphicFramePr>
        <p:xfrm>
          <a:off x="42477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2" name="Equation" r:id="rId4" imgW="190440" imgH="253800" progId="Equation.DSMT4">
                  <p:embed/>
                </p:oleObj>
              </mc:Choice>
              <mc:Fallback>
                <p:oleObj name="Equation" r:id="rId4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77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787994"/>
              </p:ext>
            </p:extLst>
          </p:nvPr>
        </p:nvGraphicFramePr>
        <p:xfrm>
          <a:off x="3631752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3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1752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>
            <a:endCxn id="30" idx="2"/>
          </p:cNvCxnSpPr>
          <p:nvPr/>
        </p:nvCxnSpPr>
        <p:spPr>
          <a:xfrm flipV="1">
            <a:off x="4342952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6823079" y="2715848"/>
            <a:ext cx="4622419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Meet 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pecifications</a:t>
            </a:r>
            <a:endParaRPr lang="en-US" altLang="zh-TW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Shear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2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400687582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896323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5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219823189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64007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0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55389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5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68732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Percentage (Multi-Cut-4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337047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Optimization-Multi-Cut-4</a:t>
            </a:r>
            <a:endParaRPr lang="en-US" altLang="zh-TW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336566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Optimization-Multi-Cut-2</a:t>
            </a:r>
            <a:endParaRPr lang="en-US" altLang="zh-TW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57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768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9006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768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9006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748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748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748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32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328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Spectrum Method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528422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9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951072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313" y="3445721"/>
            <a:ext cx="3600000" cy="26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 smtClean="0"/>
              <a:t>Capacity Spectrum</a:t>
            </a:r>
            <a:r>
              <a:rPr lang="zh-TW" altLang="en-US" dirty="0" smtClean="0"/>
              <a:t> </a:t>
            </a:r>
            <a:r>
              <a:rPr lang="en-US" altLang="zh-TW" dirty="0" smtClean="0"/>
              <a:t>Method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3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4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5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6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764788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7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</a:t>
            </a:r>
            <a:r>
              <a:rPr lang="en-US" altLang="zh-TW" dirty="0" smtClean="0"/>
              <a:t>– Mode1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7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598094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8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41312"/>
            <a:ext cx="6091494" cy="45618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13" y="1741312"/>
            <a:ext cx="6091494" cy="4561877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</a:t>
            </a:r>
            <a:r>
              <a:rPr lang="en-US" altLang="zh-TW" dirty="0" smtClean="0"/>
              <a:t>– Mode2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7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9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789295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0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39298"/>
            <a:ext cx="6094178" cy="45638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42362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54861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8" name="Equation" r:id="rId9" imgW="2311200" imgH="609480" progId="Equation.DSMT4">
                  <p:embed/>
                </p:oleObj>
              </mc:Choice>
              <mc:Fallback>
                <p:oleObj name="Equation" r:id="rId9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9" name="Equation" r:id="rId11" imgW="1002960" imgH="241200" progId="Equation.DSMT4">
                  <p:embed/>
                </p:oleObj>
              </mc:Choice>
              <mc:Fallback>
                <p:oleObj name="Equation" r:id="rId11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0" name="Equation" r:id="rId13" imgW="876240" imgH="241200" progId="Equation.DSMT4">
                  <p:embed/>
                </p:oleObj>
              </mc:Choice>
              <mc:Fallback>
                <p:oleObj name="Equation" r:id="rId13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344228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</a:t>
            </a:r>
            <a:r>
              <a:rPr lang="en-US" altLang="zh-TW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Response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731463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947127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486251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5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6051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19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</a:t>
            </a:r>
            <a:r>
              <a:rPr lang="en-US" altLang="zh-TW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IDA </a:t>
            </a: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</a:t>
            </a:r>
            <a:r>
              <a:rPr lang="en-US" altLang="zh-TW" dirty="0" smtClean="0"/>
              <a:t>Method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669504"/>
              </p:ext>
            </p:extLst>
          </p:nvPr>
        </p:nvGraphicFramePr>
        <p:xfrm>
          <a:off x="8262552" y="5117767"/>
          <a:ext cx="2819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Equation" r:id="rId3" imgW="2819160" imgH="482400" progId="Equation.DSMT4">
                  <p:embed/>
                </p:oleObj>
              </mc:Choice>
              <mc:Fallback>
                <p:oleObj name="Equation" r:id="rId3" imgW="2819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2552" y="5117767"/>
                        <a:ext cx="28194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363889"/>
              </p:ext>
            </p:extLst>
          </p:nvPr>
        </p:nvGraphicFramePr>
        <p:xfrm>
          <a:off x="8269694" y="4391025"/>
          <a:ext cx="3200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5" name="Equation" r:id="rId5" imgW="3200400" imgH="482400" progId="Equation.DSMT4">
                  <p:embed/>
                </p:oleObj>
              </mc:Choice>
              <mc:Fallback>
                <p:oleObj name="Equation" r:id="rId5" imgW="32004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9694" y="4391025"/>
                        <a:ext cx="32004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568602"/>
              </p:ext>
            </p:extLst>
          </p:nvPr>
        </p:nvGraphicFramePr>
        <p:xfrm>
          <a:off x="8262552" y="3666941"/>
          <a:ext cx="3200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6" name="Equation" r:id="rId7" imgW="3200400" imgH="482400" progId="Equation.DSMT4">
                  <p:embed/>
                </p:oleObj>
              </mc:Choice>
              <mc:Fallback>
                <p:oleObj name="Equation" r:id="rId7" imgW="32004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2552" y="3666941"/>
                        <a:ext cx="32004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404330"/>
              </p:ext>
            </p:extLst>
          </p:nvPr>
        </p:nvGraphicFramePr>
        <p:xfrm>
          <a:off x="8271118" y="2952161"/>
          <a:ext cx="2832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7" name="Equation" r:id="rId9" imgW="2831760" imgH="482400" progId="Equation.DSMT4">
                  <p:embed/>
                </p:oleObj>
              </mc:Choice>
              <mc:Fallback>
                <p:oleObj name="Equation" r:id="rId9" imgW="2831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71118" y="2952161"/>
                        <a:ext cx="2832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57405"/>
              </p:ext>
            </p:extLst>
          </p:nvPr>
        </p:nvGraphicFramePr>
        <p:xfrm>
          <a:off x="8269694" y="2237824"/>
          <a:ext cx="2844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8" name="Equation" r:id="rId11" imgW="2844720" imgH="482400" progId="Equation.DSMT4">
                  <p:embed/>
                </p:oleObj>
              </mc:Choice>
              <mc:Fallback>
                <p:oleObj name="Equation" r:id="rId11" imgW="28447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9694" y="2237824"/>
                        <a:ext cx="28448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0539" y="1907419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7628" y="1910262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7628" y="1907419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4717" y="1904576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3450" y="1913105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7700670" y="3286037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</a:t>
            </a:r>
            <a:r>
              <a:rPr lang="en-US" altLang="zh-TW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Method</a:t>
            </a:r>
            <a:endParaRPr lang="en-US" altLang="zh-TW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2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3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7446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2498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 smtClean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5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6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7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8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23481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0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81833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1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14895</TotalTime>
  <Words>1116</Words>
  <Application>Microsoft Office PowerPoint</Application>
  <PresentationFormat>寬螢幕</PresentationFormat>
  <Paragraphs>467</Paragraphs>
  <Slides>74</Slides>
  <Notes>24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74</vt:i4>
      </vt:variant>
    </vt:vector>
  </HeadingPairs>
  <TitlesOfParts>
    <vt:vector size="85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852</cp:revision>
  <dcterms:created xsi:type="dcterms:W3CDTF">2015-10-12T10:51:44Z</dcterms:created>
  <dcterms:modified xsi:type="dcterms:W3CDTF">2019-06-23T07:15:02Z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